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2"/>
  </p:notesMasterIdLst>
  <p:sldIdLst>
    <p:sldId id="256" r:id="rId2"/>
    <p:sldId id="269" r:id="rId3"/>
    <p:sldId id="264" r:id="rId4"/>
    <p:sldId id="258" r:id="rId5"/>
    <p:sldId id="262" r:id="rId6"/>
    <p:sldId id="267" r:id="rId7"/>
    <p:sldId id="263" r:id="rId8"/>
    <p:sldId id="266" r:id="rId9"/>
    <p:sldId id="268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2628" autoAdjust="0"/>
  </p:normalViewPr>
  <p:slideViewPr>
    <p:cSldViewPr snapToGrid="0">
      <p:cViewPr varScale="1">
        <p:scale>
          <a:sx n="53" d="100"/>
          <a:sy n="53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2327C-1D14-451E-AE8E-9E579C97BBC7}" type="datetimeFigureOut">
              <a:rPr lang="nl-NL" smtClean="0"/>
              <a:t>9-11-2018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5FC5E-C10D-4C30-BDD5-1E58F7109D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02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Je hebt geen titel pagina nodig, start met een</a:t>
            </a:r>
            <a:r>
              <a:rPr lang="nl-NL" baseline="0" dirty="0" smtClean="0"/>
              <a:t> foto van jezelf. Dit zijn namelijk al 2 woorden (uit je ‘reservoir’ van 20)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170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Any</a:t>
            </a:r>
            <a:r>
              <a:rPr lang="nl-NL" dirty="0" smtClean="0"/>
              <a:t> </a:t>
            </a:r>
            <a:r>
              <a:rPr lang="nl-NL" dirty="0" err="1" smtClean="0"/>
              <a:t>questions</a:t>
            </a:r>
            <a:r>
              <a:rPr lang="nl-NL" dirty="0" smtClean="0"/>
              <a:t> heb</a:t>
            </a:r>
            <a:r>
              <a:rPr lang="nl-NL" baseline="0" dirty="0" smtClean="0"/>
              <a:t> je niet nodig. Je kunt volstaan met een vraagteken.</a:t>
            </a:r>
          </a:p>
          <a:p>
            <a:endParaRPr lang="nl-NL" baseline="0" dirty="0" smtClean="0"/>
          </a:p>
          <a:p>
            <a:r>
              <a:rPr lang="nl-NL" baseline="0" dirty="0" smtClean="0"/>
              <a:t>Ik denk dat het wel duidelijk is: een goede voorbereiding is het halve werk.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44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Gebruik geen inhoudsopgave. Je presentatie wordt niet beoordeeld; alleen je Engels. Zie je </a:t>
            </a:r>
            <a:r>
              <a:rPr lang="nl-NL" dirty="0" err="1" smtClean="0"/>
              <a:t>powerpoint</a:t>
            </a:r>
            <a:r>
              <a:rPr lang="nl-NL" dirty="0" smtClean="0"/>
              <a:t> als een verplicht</a:t>
            </a:r>
            <a:r>
              <a:rPr lang="nl-NL" baseline="0" dirty="0" smtClean="0"/>
              <a:t> briefje met steekwoorden.</a:t>
            </a:r>
          </a:p>
          <a:p>
            <a:endParaRPr lang="nl-NL" baseline="0" dirty="0" smtClean="0"/>
          </a:p>
          <a:p>
            <a:r>
              <a:rPr lang="nl-NL" baseline="0" dirty="0" smtClean="0"/>
              <a:t>Subject = ook verkeerd geschreven. Laat iemand (klasgenoot, docent, iemand thuis) je </a:t>
            </a:r>
            <a:r>
              <a:rPr lang="nl-NL" baseline="0" dirty="0" err="1" smtClean="0"/>
              <a:t>powerpoint</a:t>
            </a:r>
            <a:r>
              <a:rPr lang="nl-NL" baseline="0" dirty="0" smtClean="0"/>
              <a:t> checken.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706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Je </a:t>
            </a:r>
            <a:r>
              <a:rPr lang="nl-NL" dirty="0" err="1" smtClean="0"/>
              <a:t>powerpoint</a:t>
            </a:r>
            <a:r>
              <a:rPr lang="nl-NL" dirty="0" smtClean="0"/>
              <a:t> wordt niet beoordeeld, maar het helpt altijd als je </a:t>
            </a:r>
            <a:r>
              <a:rPr lang="nl-NL" dirty="0" err="1" smtClean="0"/>
              <a:t>powerpoint</a:t>
            </a:r>
            <a:r>
              <a:rPr lang="nl-NL" dirty="0" smtClean="0"/>
              <a:t> er niet slordig uit ziet. Zorg dat foto’s recht staan.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604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Weer teveel woorden.</a:t>
            </a:r>
          </a:p>
          <a:p>
            <a:r>
              <a:rPr lang="nl-NL" dirty="0" smtClean="0"/>
              <a:t>Om iets te vertellen hoe lang je over je studie doet /hoe</a:t>
            </a:r>
            <a:r>
              <a:rPr lang="nl-NL" baseline="0" dirty="0" smtClean="0"/>
              <a:t> lang je stage gelopen hebt, kun je ook een klokje neerzetten. Dan weet je ook wel dat je daar iets moet zeggen over de tijd.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87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 vakken. Zet hier plaatjes neer</a:t>
            </a:r>
            <a:r>
              <a:rPr lang="nl-NL" baseline="0" dirty="0" smtClean="0"/>
              <a:t> van de vakken. Dat scheelt je weer een woord.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193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Plaatjes</a:t>
            </a:r>
            <a:r>
              <a:rPr lang="nl-NL" baseline="0" dirty="0" smtClean="0"/>
              <a:t> netjes neerzetten.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59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Ik zie nog heel vaak Nederlands in poerpoint staan. Laat je </a:t>
            </a:r>
            <a:r>
              <a:rPr lang="nl-NL" dirty="0" err="1" smtClean="0"/>
              <a:t>powerpoint</a:t>
            </a:r>
            <a:r>
              <a:rPr lang="nl-NL" baseline="0" dirty="0" smtClean="0"/>
              <a:t> checken!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502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Zorg dat je geen lege dia’s in</a:t>
            </a:r>
            <a:r>
              <a:rPr lang="nl-NL" baseline="0" dirty="0" smtClean="0"/>
              <a:t> je pp hebt; het brengt je in de war bij het examen (ben ik iets vergeten? Oh nee er is iets misgegaan! Oh wat wilde ik hier zeggen!).</a:t>
            </a:r>
          </a:p>
          <a:p>
            <a:endParaRPr lang="nl-NL" baseline="0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540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spelfout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5FC5E-C10D-4C30-BDD5-1E58F7109D3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71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5532B-BC05-4048-99D3-F60D9C12B9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5400" dirty="0" err="1" smtClean="0">
                <a:latin typeface="Candara" panose="020E0502030303020204" pitchFamily="34" charset="0"/>
                <a:ea typeface="A little sunshine" panose="02000603000000000000" pitchFamily="2" charset="0"/>
              </a:rPr>
              <a:t>Animal</a:t>
            </a:r>
            <a:r>
              <a:rPr lang="nl-NL" sz="5400" dirty="0" smtClean="0">
                <a:latin typeface="Candara" panose="020E0502030303020204" pitchFamily="34" charset="0"/>
                <a:ea typeface="A little sunshine" panose="02000603000000000000" pitchFamily="2" charset="0"/>
              </a:rPr>
              <a:t> &amp; Management</a:t>
            </a:r>
            <a:endParaRPr lang="nl-NL" sz="5400" dirty="0">
              <a:latin typeface="Candara" panose="020E0502030303020204" pitchFamily="34" charset="0"/>
              <a:ea typeface="A little sunshine" panose="02000603000000000000" pitchFamily="2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EBA9A3-957D-42A9-8FC4-4BBA0383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986784"/>
            <a:ext cx="9070848" cy="1152479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Can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you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spot </a:t>
            </a:r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all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the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mistakes? (</a:t>
            </a:r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answers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are in </a:t>
            </a:r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the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notes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section</a:t>
            </a:r>
            <a:r>
              <a:rPr lang="nl-NL" sz="3200" dirty="0" smtClean="0">
                <a:solidFill>
                  <a:schemeClr val="bg1"/>
                </a:solidFill>
                <a:latin typeface="Candara" panose="020E0502030303020204" pitchFamily="34" charset="0"/>
                <a:ea typeface="A little sunshine" panose="02000603000000000000" pitchFamily="2" charset="0"/>
              </a:rPr>
              <a:t> below)</a:t>
            </a:r>
            <a:endParaRPr lang="nl-NL" sz="3200" dirty="0">
              <a:solidFill>
                <a:schemeClr val="bg1"/>
              </a:solidFill>
              <a:latin typeface="Candara" panose="020E0502030303020204" pitchFamily="34" charset="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55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F3184E3-5675-4BAB-B352-07E480A67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52" b="98583" l="667" r="98133">
                        <a14:foregroundMark x1="10667" y1="77733" x2="10667" y2="77733"/>
                        <a14:foregroundMark x1="16400" y1="85223" x2="16400" y2="85223"/>
                        <a14:foregroundMark x1="9867" y1="82591" x2="9867" y2="82591"/>
                        <a14:foregroundMark x1="14533" y1="81781" x2="14533" y2="81781"/>
                        <a14:foregroundMark x1="17733" y1="75101" x2="17733" y2="75101"/>
                        <a14:foregroundMark x1="933" y1="70648" x2="1733" y2="60931"/>
                        <a14:foregroundMark x1="1733" y1="60931" x2="12267" y2="35223"/>
                        <a14:foregroundMark x1="12267" y1="35223" x2="16267" y2="32389"/>
                        <a14:foregroundMark x1="56952" y1="43344" x2="95200" y2="53644"/>
                        <a14:foregroundMark x1="16267" y1="32389" x2="50138" y2="41510"/>
                        <a14:foregroundMark x1="95200" y1="53644" x2="98267" y2="58704"/>
                        <a14:foregroundMark x1="98267" y1="58704" x2="99600" y2="68421"/>
                        <a14:foregroundMark x1="99600" y1="68421" x2="99867" y2="98381"/>
                        <a14:foregroundMark x1="99867" y1="98381" x2="95600" y2="99393"/>
                        <a14:foregroundMark x1="77896" y1="98109" x2="6267" y2="92915"/>
                        <a14:foregroundMark x1="95600" y1="99393" x2="78368" y2="98143"/>
                        <a14:foregroundMark x1="6267" y1="92915" x2="2267" y2="88866"/>
                        <a14:foregroundMark x1="2267" y1="88866" x2="667" y2="71255"/>
                        <a14:foregroundMark x1="37733" y1="79960" x2="37733" y2="79960"/>
                        <a14:foregroundMark x1="33200" y1="98785" x2="33200" y2="98785"/>
                        <a14:foregroundMark x1="79867" y1="64372" x2="79867" y2="64372"/>
                        <a14:foregroundMark x1="79200" y1="64372" x2="79200" y2="64372"/>
                        <a14:foregroundMark x1="75200" y1="65789" x2="75200" y2="65789"/>
                        <a14:foregroundMark x1="75600" y1="61741" x2="75600" y2="61741"/>
                        <a14:foregroundMark x1="73067" y1="60729" x2="73067" y2="60729"/>
                        <a14:foregroundMark x1="71333" y1="59919" x2="71333" y2="59919"/>
                        <a14:foregroundMark x1="80400" y1="58097" x2="80400" y2="58097"/>
                        <a14:foregroundMark x1="84133" y1="57692" x2="84133" y2="57692"/>
                        <a14:foregroundMark x1="87467" y1="56478" x2="87600" y2="56073"/>
                        <a14:foregroundMark x1="90533" y1="55870" x2="87733" y2="50810"/>
                        <a14:foregroundMark x1="87733" y1="50810" x2="83467" y2="48785"/>
                        <a14:foregroundMark x1="83467" y1="48785" x2="70667" y2="52227"/>
                        <a14:foregroundMark x1="70667" y1="52227" x2="66400" y2="61943"/>
                        <a14:foregroundMark x1="66400" y1="61943" x2="62400" y2="67004"/>
                        <a14:foregroundMark x1="62400" y1="67004" x2="52533" y2="66194"/>
                        <a14:foregroundMark x1="52533" y1="66194" x2="43467" y2="78745"/>
                        <a14:foregroundMark x1="43467" y1="78745" x2="42800" y2="87854"/>
                        <a14:foregroundMark x1="42800" y1="87854" x2="46133" y2="92510"/>
                        <a14:foregroundMark x1="46133" y1="92510" x2="75867" y2="86437"/>
                        <a14:foregroundMark x1="75867" y1="86437" x2="79067" y2="92308"/>
                        <a14:foregroundMark x1="79067" y1="92308" x2="86267" y2="99393"/>
                        <a14:foregroundMark x1="86267" y1="99393" x2="91733" y2="99798"/>
                        <a14:foregroundMark x1="91733" y1="99798" x2="99467" y2="99595"/>
                        <a14:foregroundMark x1="99467" y1="99595" x2="98133" y2="67611"/>
                        <a14:foregroundMark x1="98133" y1="67611" x2="87067" y2="42308"/>
                        <a14:foregroundMark x1="87067" y1="42308" x2="84533" y2="39474"/>
                        <a14:foregroundMark x1="26400" y1="69231" x2="26400" y2="69231"/>
                        <a14:backgroundMark x1="53467" y1="44332" x2="53467" y2="44332"/>
                        <a14:backgroundMark x1="53467" y1="44332" x2="53467" y2="44332"/>
                        <a14:backgroundMark x1="54000" y1="44130" x2="54000" y2="44130"/>
                        <a14:backgroundMark x1="54000" y1="43320" x2="54000" y2="43320"/>
                        <a14:backgroundMark x1="54000" y1="43320" x2="54000" y2="43320"/>
                        <a14:backgroundMark x1="54667" y1="42510" x2="54667" y2="42510"/>
                        <a14:backgroundMark x1="54667" y1="42510" x2="54667" y2="42510"/>
                        <a14:backgroundMark x1="54400" y1="42510" x2="54400" y2="42510"/>
                        <a14:backgroundMark x1="54400" y1="42510" x2="54400" y2="42510"/>
                        <a14:backgroundMark x1="54400" y1="42510" x2="54400" y2="42510"/>
                        <a14:backgroundMark x1="54267" y1="42510" x2="54267" y2="42510"/>
                        <a14:backgroundMark x1="53333" y1="40688" x2="53333" y2="40688"/>
                        <a14:backgroundMark x1="53333" y1="40688" x2="53333" y2="40688"/>
                        <a14:backgroundMark x1="56400" y1="42713" x2="52533" y2="37449"/>
                        <a14:backgroundMark x1="52533" y1="37449" x2="52533" y2="36235"/>
                        <a14:backgroundMark x1="56800" y1="42915" x2="52800" y2="41093"/>
                        <a14:backgroundMark x1="52800" y1="41093" x2="50133" y2="41498"/>
                        <a14:backgroundMark x1="60400" y1="53239" x2="62133" y2="59109"/>
                        <a14:backgroundMark x1="62133" y1="59109" x2="61200" y2="52632"/>
                        <a14:backgroundMark x1="61200" y1="52632" x2="61067" y2="52632"/>
                        <a14:backgroundMark x1="77867" y1="96761" x2="77333" y2="96559"/>
                      </a14:backgroundRemoval>
                    </a14:imgEffect>
                  </a14:imgLayer>
                </a14:imgProps>
              </a:ext>
            </a:extLst>
          </a:blip>
          <a:srcRect t="31015"/>
          <a:stretch/>
        </p:blipFill>
        <p:spPr>
          <a:xfrm>
            <a:off x="367802" y="1282890"/>
            <a:ext cx="11451159" cy="5203160"/>
          </a:xfrm>
        </p:spPr>
      </p:pic>
      <p:sp>
        <p:nvSpPr>
          <p:cNvPr id="2" name="Tekstvak 1"/>
          <p:cNvSpPr txBox="1"/>
          <p:nvPr/>
        </p:nvSpPr>
        <p:spPr>
          <a:xfrm>
            <a:off x="4859383" y="914400"/>
            <a:ext cx="4023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err="1" smtClean="0"/>
              <a:t>Any</a:t>
            </a:r>
            <a:r>
              <a:rPr lang="nl-NL" sz="6000" dirty="0" smtClean="0"/>
              <a:t> </a:t>
            </a:r>
            <a:r>
              <a:rPr lang="nl-NL" sz="6000" dirty="0" err="1" smtClean="0"/>
              <a:t>questions</a:t>
            </a:r>
            <a:r>
              <a:rPr lang="nl-NL" sz="6000" dirty="0" smtClean="0"/>
              <a:t>?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398625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index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</a:t>
            </a:r>
          </a:p>
          <a:p>
            <a:r>
              <a:rPr lang="nl-NL" dirty="0" smtClean="0"/>
              <a:t>My </a:t>
            </a:r>
            <a:r>
              <a:rPr lang="nl-NL" dirty="0" err="1" smtClean="0"/>
              <a:t>education</a:t>
            </a:r>
            <a:endParaRPr lang="nl-NL" dirty="0" smtClean="0"/>
          </a:p>
          <a:p>
            <a:r>
              <a:rPr lang="nl-NL" dirty="0" err="1" smtClean="0"/>
              <a:t>Sujects</a:t>
            </a:r>
            <a:endParaRPr lang="nl-NL" dirty="0" smtClean="0"/>
          </a:p>
          <a:p>
            <a:r>
              <a:rPr lang="nl-NL" dirty="0" smtClean="0"/>
              <a:t>Jobs</a:t>
            </a:r>
          </a:p>
          <a:p>
            <a:r>
              <a:rPr lang="nl-NL" dirty="0" err="1" smtClean="0"/>
              <a:t>Experience</a:t>
            </a:r>
            <a:endParaRPr lang="nl-NL" dirty="0" smtClean="0"/>
          </a:p>
          <a:p>
            <a:r>
              <a:rPr lang="nl-NL" dirty="0" err="1" smtClean="0"/>
              <a:t>What</a:t>
            </a:r>
            <a:r>
              <a:rPr lang="nl-NL" dirty="0" smtClean="0"/>
              <a:t> I </a:t>
            </a:r>
            <a:r>
              <a:rPr lang="nl-NL" dirty="0" err="1" smtClean="0"/>
              <a:t>liked</a:t>
            </a:r>
            <a:endParaRPr lang="nl-NL" dirty="0" smtClean="0"/>
          </a:p>
          <a:p>
            <a:r>
              <a:rPr lang="nl-NL" dirty="0" err="1" smtClean="0"/>
              <a:t>conclusion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8762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4CD3FBF-F75A-45AA-874D-9FB73C5A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500" y="3098700"/>
            <a:ext cx="3632564" cy="242170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B6E9A5C-4AB0-4272-909E-BBDF299F4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7"/>
          <a:stretch/>
        </p:blipFill>
        <p:spPr>
          <a:xfrm>
            <a:off x="2648434" y="1803183"/>
            <a:ext cx="3632564" cy="266582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DCABA1A-3099-4358-AEED-54ACF7FF2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265" b="12668"/>
          <a:stretch/>
        </p:blipFill>
        <p:spPr>
          <a:xfrm>
            <a:off x="10688002" y="4934430"/>
            <a:ext cx="2746105" cy="277310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6" y="2298130"/>
            <a:ext cx="4004972" cy="402285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14400" y="1006349"/>
            <a:ext cx="337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My name is Taylor</a:t>
            </a:r>
            <a:endParaRPr lang="nl-NL" sz="2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795C53D-7BB8-429F-8EA7-E455BDDE9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6377" y="2330139"/>
            <a:ext cx="2763304" cy="280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8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D187B-521D-4AC8-93EA-06DACCF1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>
                <a:latin typeface="Candara" panose="020E0502030303020204" pitchFamily="34" charset="0"/>
                <a:ea typeface="A little sunshine" panose="02000603000000000000" pitchFamily="2" charset="0"/>
              </a:rPr>
              <a:t>My </a:t>
            </a:r>
            <a:r>
              <a:rPr lang="nl-NL" sz="3400" dirty="0" err="1">
                <a:latin typeface="Candara" panose="020E0502030303020204" pitchFamily="34" charset="0"/>
                <a:ea typeface="A little sunshine" panose="02000603000000000000" pitchFamily="2" charset="0"/>
              </a:rPr>
              <a:t>education</a:t>
            </a:r>
            <a:endParaRPr lang="nl-NL" sz="3400" dirty="0">
              <a:latin typeface="Candara" panose="020E0502030303020204" pitchFamily="34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5F9AD5-C4FA-4947-A34D-12EA605F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Animal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management</a:t>
            </a:r>
            <a:endParaRPr lang="nl-NL" dirty="0"/>
          </a:p>
          <a:p>
            <a:r>
              <a:rPr lang="nl-NL" dirty="0" err="1"/>
              <a:t>Why</a:t>
            </a:r>
            <a:r>
              <a:rPr lang="nl-NL" dirty="0"/>
              <a:t>? </a:t>
            </a:r>
          </a:p>
          <a:p>
            <a:r>
              <a:rPr lang="nl-NL" dirty="0"/>
              <a:t>How long?</a:t>
            </a:r>
          </a:p>
          <a:p>
            <a:r>
              <a:rPr lang="nl-NL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230110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740B9-3E58-49E1-9CE1-E9B32C6A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>
                <a:latin typeface="Candara" panose="020E0502030303020204" pitchFamily="34" charset="0"/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18955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613BD-30BC-4264-89C2-26665A76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>
                <a:latin typeface="Candara" panose="020E0502030303020204" pitchFamily="34" charset="0"/>
              </a:rPr>
              <a:t>Jobs</a:t>
            </a:r>
          </a:p>
        </p:txBody>
      </p:sp>
      <p:pic>
        <p:nvPicPr>
          <p:cNvPr id="1026" name="Picture 2" descr="Afbeeldingsresultaat voor animal caretaker">
            <a:extLst>
              <a:ext uri="{FF2B5EF4-FFF2-40B4-BE49-F238E27FC236}">
                <a16:creationId xmlns:a16="http://schemas.microsoft.com/office/drawing/2014/main" id="{DD5AFA83-AE3C-4AB4-88E0-8F4E024E2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848" y="1479157"/>
            <a:ext cx="4567242" cy="456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honden trainer">
            <a:extLst>
              <a:ext uri="{FF2B5EF4-FFF2-40B4-BE49-F238E27FC236}">
                <a16:creationId xmlns:a16="http://schemas.microsoft.com/office/drawing/2014/main" id="{23BF6412-CED4-45FE-88CE-F9795C33E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r="37069"/>
          <a:stretch/>
        </p:blipFill>
        <p:spPr bwMode="auto">
          <a:xfrm>
            <a:off x="4126869" y="642594"/>
            <a:ext cx="2685913" cy="45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fbeeldingsresultaat voor zoowor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8" y="1714289"/>
            <a:ext cx="3362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4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71F95-9AE2-4875-8665-97AD88FB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 smtClean="0">
                <a:latin typeface="Candara" panose="020E0502030303020204" pitchFamily="34" charset="0"/>
                <a:ea typeface="A little sunshine" panose="02000603000000000000" pitchFamily="2" charset="0"/>
              </a:rPr>
              <a:t>ervaring</a:t>
            </a:r>
            <a:endParaRPr lang="nl-NL" sz="3400" dirty="0">
              <a:latin typeface="Candara" panose="020E0502030303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02ED764-6DC0-4811-8F3A-3191DCA00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2" r="16811"/>
          <a:stretch/>
        </p:blipFill>
        <p:spPr>
          <a:xfrm>
            <a:off x="3710608" y="460866"/>
            <a:ext cx="3816626" cy="38277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534C76-1191-478B-B0FD-E06FADA1B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8" y="3477372"/>
            <a:ext cx="3900545" cy="292540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2E02A6-643E-4B08-B181-02B46489E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803" r="8003" b="14381"/>
          <a:stretch/>
        </p:blipFill>
        <p:spPr>
          <a:xfrm>
            <a:off x="7369800" y="2575060"/>
            <a:ext cx="4204384" cy="38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5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1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EFC10-0F33-4087-8925-2673188E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dirty="0" err="1" smtClean="0">
                <a:latin typeface="Candara" panose="020E0502030303020204" pitchFamily="34" charset="0"/>
              </a:rPr>
              <a:t>Concloesion</a:t>
            </a:r>
            <a:endParaRPr lang="nl-NL" sz="3400" dirty="0">
              <a:latin typeface="Candara" panose="020E0502030303020204" pitchFamily="34" charset="0"/>
            </a:endParaRPr>
          </a:p>
        </p:txBody>
      </p:sp>
      <p:pic>
        <p:nvPicPr>
          <p:cNvPr id="1026" name="Picture 2" descr="http://www.freepngimg.com/download/horse/17-clipart-brown-horse-png-image-download-picture-transparent-background.png">
            <a:extLst>
              <a:ext uri="{FF2B5EF4-FFF2-40B4-BE49-F238E27FC236}">
                <a16:creationId xmlns:a16="http://schemas.microsoft.com/office/drawing/2014/main" id="{92760789-4C48-4A22-9D19-A58F2F527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7"/>
          <a:stretch/>
        </p:blipFill>
        <p:spPr bwMode="auto">
          <a:xfrm>
            <a:off x="538611" y="3417756"/>
            <a:ext cx="2419417" cy="30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nimal-mama.com/wp-content/uploads/2016/10/Cute-puppy-kissing-kitten.png">
            <a:extLst>
              <a:ext uri="{FF2B5EF4-FFF2-40B4-BE49-F238E27FC236}">
                <a16:creationId xmlns:a16="http://schemas.microsoft.com/office/drawing/2014/main" id="{F280FBA1-F7A2-404B-8EBF-B1645D71B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8"/>
          <a:stretch/>
        </p:blipFill>
        <p:spPr bwMode="auto">
          <a:xfrm>
            <a:off x="5698282" y="4196184"/>
            <a:ext cx="4357519" cy="228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ngriver.com/wp-content/uploads/2017/11/animal-cow-free-PNG-transparent-background-images-free-download-clipart-pics-16-brown-cow-png-image.png">
            <a:extLst>
              <a:ext uri="{FF2B5EF4-FFF2-40B4-BE49-F238E27FC236}">
                <a16:creationId xmlns:a16="http://schemas.microsoft.com/office/drawing/2014/main" id="{634BF8E9-698F-4E9A-8927-9918A3C6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49" y="695195"/>
            <a:ext cx="3157014" cy="38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reepngimages.com/wp-content/uploads/2016/03/panda-transparent-background.png">
            <a:extLst>
              <a:ext uri="{FF2B5EF4-FFF2-40B4-BE49-F238E27FC236}">
                <a16:creationId xmlns:a16="http://schemas.microsoft.com/office/drawing/2014/main" id="{13787C60-64BE-4337-904C-15481683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83" y="574151"/>
            <a:ext cx="2521053" cy="33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lipartsgram.com/image/627023147-little-lamb.png">
            <a:extLst>
              <a:ext uri="{FF2B5EF4-FFF2-40B4-BE49-F238E27FC236}">
                <a16:creationId xmlns:a16="http://schemas.microsoft.com/office/drawing/2014/main" id="{9467D38A-9200-407A-B3A0-034D26ED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344" y="574151"/>
            <a:ext cx="2267769" cy="23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ssets.stickpng.com/thumbs/580b57fbd9996e24bc43bc13.png">
            <a:extLst>
              <a:ext uri="{FF2B5EF4-FFF2-40B4-BE49-F238E27FC236}">
                <a16:creationId xmlns:a16="http://schemas.microsoft.com/office/drawing/2014/main" id="{DAE55371-DD99-4FC7-92FF-8FD75EC3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037" y="282256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7DE602D-A9B5-4964-9966-937F63DB2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b="7237"/>
          <a:stretch/>
        </p:blipFill>
        <p:spPr>
          <a:xfrm>
            <a:off x="3092629" y="4610956"/>
            <a:ext cx="2415342" cy="1868581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1D3D593-BD8E-4AE7-91AA-B10D9E08FB2F}"/>
              </a:ext>
            </a:extLst>
          </p:cNvPr>
          <p:cNvSpPr txBox="1"/>
          <p:nvPr/>
        </p:nvSpPr>
        <p:spPr>
          <a:xfrm>
            <a:off x="861390" y="2014194"/>
            <a:ext cx="3370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  <a:p>
            <a:r>
              <a:rPr lang="nl-NL" sz="3000" b="1" dirty="0" smtClean="0"/>
              <a:t>GO </a:t>
            </a:r>
            <a:r>
              <a:rPr lang="nl-NL" sz="3000" b="1" dirty="0"/>
              <a:t>FOR IT! </a:t>
            </a:r>
          </a:p>
        </p:txBody>
      </p:sp>
    </p:spTree>
    <p:extLst>
      <p:ext uri="{BB962C8B-B14F-4D97-AF65-F5344CB8AC3E}">
        <p14:creationId xmlns:p14="http://schemas.microsoft.com/office/powerpoint/2010/main" val="30558442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850</TotalTime>
  <Words>318</Words>
  <Application>Microsoft Office PowerPoint</Application>
  <PresentationFormat>Breedbeeld</PresentationFormat>
  <Paragraphs>51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 little sunshine</vt:lpstr>
      <vt:lpstr>Arial</vt:lpstr>
      <vt:lpstr>Calibri</vt:lpstr>
      <vt:lpstr>Candara</vt:lpstr>
      <vt:lpstr>Century Gothic</vt:lpstr>
      <vt:lpstr>Savon</vt:lpstr>
      <vt:lpstr>Animal &amp; Management</vt:lpstr>
      <vt:lpstr>index</vt:lpstr>
      <vt:lpstr>PowerPoint-presentatie</vt:lpstr>
      <vt:lpstr>My education</vt:lpstr>
      <vt:lpstr>Subjects</vt:lpstr>
      <vt:lpstr>Jobs</vt:lpstr>
      <vt:lpstr>ervaring</vt:lpstr>
      <vt:lpstr>PowerPoint-presentatie</vt:lpstr>
      <vt:lpstr>Concloesion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Jeroen Wintraecken</cp:lastModifiedBy>
  <cp:revision>49</cp:revision>
  <dcterms:created xsi:type="dcterms:W3CDTF">2017-11-21T10:00:56Z</dcterms:created>
  <dcterms:modified xsi:type="dcterms:W3CDTF">2018-11-09T09:05:23Z</dcterms:modified>
</cp:coreProperties>
</file>